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65" r:id="rId17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7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[HOOK]…"/>
          <p:cNvSpPr txBox="1"/>
          <p:nvPr/>
        </p:nvSpPr>
        <p:spPr>
          <a:xfrm>
            <a:off x="812597" y="2922900"/>
            <a:ext cx="5664606" cy="1628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b">
            <a:spAutoFit/>
          </a:bodyPr>
          <a:lstStyle/>
          <a:p>
            <a:pPr algn="ctr">
              <a:defRPr sz="4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[CTA]</a:t>
            </a:r>
          </a:p>
          <a:p>
            <a:pPr algn="ctr">
              <a:defRPr sz="2200">
                <a:solidFill>
                  <a:srgbClr val="FFFFFF"/>
                </a:solidFill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[CTA_SUB]</a:t>
            </a:r>
          </a:p>
          <a:p>
            <a:pPr algn="ctr">
              <a:defRPr sz="20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Follow for more!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